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9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5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5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4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6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4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7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2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6ECDD-12A5-4956-BB9A-A077ADBDC338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5451F-78D7-4899-8FA4-FE5B71B9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8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10" y="1380576"/>
            <a:ext cx="3484981" cy="409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32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Drummond</dc:creator>
  <cp:lastModifiedBy>Daniel Drummond</cp:lastModifiedBy>
  <cp:revision>1</cp:revision>
  <dcterms:created xsi:type="dcterms:W3CDTF">2017-12-08T16:43:32Z</dcterms:created>
  <dcterms:modified xsi:type="dcterms:W3CDTF">2017-12-08T16:44:01Z</dcterms:modified>
</cp:coreProperties>
</file>